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59" r:id="rId4"/>
    <p:sldId id="261" r:id="rId5"/>
    <p:sldId id="269" r:id="rId6"/>
    <p:sldId id="270" r:id="rId7"/>
    <p:sldId id="263" r:id="rId8"/>
    <p:sldId id="265" r:id="rId9"/>
    <p:sldId id="264" r:id="rId10"/>
    <p:sldId id="266" r:id="rId11"/>
    <p:sldId id="267" r:id="rId12"/>
    <p:sldId id="271" r:id="rId13"/>
    <p:sldId id="272" r:id="rId14"/>
    <p:sldId id="275" r:id="rId15"/>
    <p:sldId id="274" r:id="rId16"/>
  </p:sldIdLst>
  <p:sldSz cx="12192000" cy="6858000"/>
  <p:notesSz cx="6858000" cy="9144000"/>
  <p:embeddedFontLst>
    <p:embeddedFont>
      <p:font typeface="Abel" panose="02000506030000020004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Noto Sans CJK KR DemiLight" panose="020B0400000000000000" pitchFamily="34" charset="-127"/>
      <p:regular r:id="rId24"/>
    </p:embeddedFont>
    <p:embeddedFont>
      <p:font typeface="Noto Sans CJK KR Medium" panose="020B0600000000000000" pitchFamily="34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A3BE5-FE39-4039-BC15-5C40BFED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E56F5E-A729-4490-B775-A7B4DDCDD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47C1B-BF44-4CCD-9E0A-F882D796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8B13D-8907-4D9F-B701-7F433BC2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4262A-5B01-445E-8A5F-DE9F07C2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6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39CB8-03C9-4140-965B-BAEC3187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FA513E-C8D1-423F-8BFD-6F8DF53BC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99046-FEB0-42E4-ADD5-2C68CA4A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3875C-BEC6-4FBA-8E6E-88C25A1A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BF713-46A4-4B98-AD42-5126060D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DB46DC-5427-4E36-98FF-8ADFB6B33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F545A9-1CBC-41DC-BC3E-D1E26BAD3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8B141-22B8-4617-9824-29AE157D2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71835-381C-420B-9F90-A748F7DE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7FE07-370E-4818-9F16-42F583F2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9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04264-C73C-4BBB-822A-7CCEFE9C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BAC06B-6C90-41C5-99D7-A4973844D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0B7B6-0AE7-4D57-91D3-6D9D24F4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941A8-AB46-483D-BA34-067B5C61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65B8F-ADEE-4E54-8F6C-6570524E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9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5F111-A7C4-4EA1-A714-7CFBC57C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2862-F22E-4417-8FB7-C1E063B32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2D9A2-7A91-4859-A4E0-A019E311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FFCAD-07A6-4864-92D2-ECBDEA7C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25F16-D37F-4FAE-A528-01AD1DDB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F904-B0D7-4529-AEF4-EB6C4B59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AB162-9720-4C78-AAE9-7F7A2ABC0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52357D-6EB8-4726-B2B5-57397AE21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6D4F6A-9D2F-4AD3-98D4-E30C801A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7BAADA-F912-4722-BA97-7D8CF457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8859F-EE20-40A0-ACDD-A77A00E0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DD7FA-A89B-439C-84FD-8D1B564E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60847-A526-41B0-85A0-CB46E4076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0C00D4-94C3-41D1-A922-E4D2EE7E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CD1AA5-B9D8-4656-858E-F4AA09D47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0B8F23-6A6C-471D-9E8B-44B458640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12E892-904B-42F2-9511-B6BE9179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19296-263D-4015-8402-5BDB8DC8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F2BF5C-32A8-4642-BC7E-FB88F895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50916-28D0-4550-BBB3-7C438060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9CFDBB-018C-4FCA-A366-56CBAD14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BE48BC-5A27-4E11-9107-CB4002AE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3B491F-935A-4249-ACB9-7419B566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8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3E1E38-54D4-42B8-96B3-A654EB44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4259B8-2548-4175-8978-CC5856CF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34C872-433A-413F-B7F3-ABC9E9BC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4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14784-F3C7-4C3A-A200-ED573EC0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52155-2AD3-4BC4-9858-5E4E19CF0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392E54-E4AA-47CB-855F-1DD1D4F00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F3F891-C2B1-49F4-931F-5BBC1AA6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C1968D-E105-45DD-9372-3BB8A109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1F67F-FD63-4B5C-B2DD-D6B2E84A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6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F7D60-9440-49B6-9A92-2EF6273B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E1309E-4FE7-4D45-AB54-7DA47A28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038258-8805-44D0-8F8E-8504A1291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619126-8B39-40DC-9752-3B98591A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64FC9C-039B-4632-8582-F71B664BB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2E1C1-6370-46CA-957C-347B129A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1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3057BA-EDFB-4CD9-A21B-15084AFF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8DD575-9B73-4836-8924-168CBF8A6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3736E-C37D-4C7B-B655-7B21C8755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70EC4-50EB-4C51-9945-A63D08FB0D8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E7136-32DA-4FFF-A09C-D1259C0C3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58384-CA22-4523-A058-CB9D21F0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A3D63-4DA0-4A42-9395-5F3D96961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8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389" y="2147378"/>
            <a:ext cx="9144000" cy="1840554"/>
          </a:xfrm>
        </p:spPr>
        <p:txBody>
          <a:bodyPr>
            <a:normAutofit/>
          </a:bodyPr>
          <a:lstStyle/>
          <a:p>
            <a:pPr algn="l"/>
            <a:r>
              <a:rPr lang="en-US" sz="8000" dirty="0" err="1">
                <a:solidFill>
                  <a:schemeClr val="bg1"/>
                </a:solidFill>
                <a:latin typeface="Abel" panose="02000506030000020004" pitchFamily="2" charset="0"/>
              </a:rPr>
              <a:t>Brievey</a:t>
            </a:r>
            <a:b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[‘Brief’</a:t>
            </a:r>
            <a:r>
              <a:rPr lang="ko-KR" altLang="en-US" sz="36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×</a:t>
            </a:r>
            <a:r>
              <a:rPr lang="ko-KR" altLang="en-US" sz="36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bel" panose="02000506030000020004" pitchFamily="2" charset="0"/>
                <a:ea typeface="Noto Sans CJK KR DemiLight" panose="020B0400000000000000" pitchFamily="34" charset="-127"/>
              </a:rPr>
              <a:t>Survey]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389" y="4409970"/>
            <a:ext cx="9144000" cy="612398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팀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마감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r>
              <a:rPr lang="ko-KR" altLang="en-US" sz="3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시간전에짠팀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7B581F-4F90-4F6B-9B5F-872ECF1D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83" y="1027545"/>
            <a:ext cx="4802909" cy="48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12" y="1153590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Rewards.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012" y="2809331"/>
            <a:ext cx="7446456" cy="2747785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여러분의 값진 의견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헛되이 받아들이지 않습니다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사용자 입력 데이터 공유를 통해</a:t>
            </a:r>
            <a:endParaRPr lang="en-US" altLang="ko-KR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사용자들에게 포인트와 상품이 지급됩니다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343B59-E2A3-457D-9A94-3CEAE27D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68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0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251" y="1974494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Flash Back.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251" y="3630236"/>
            <a:ext cx="7446456" cy="1231024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과거의 평가가 </a:t>
            </a:r>
            <a:r>
              <a:rPr lang="ko-KR" altLang="en-US" sz="32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궁금하신가요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언제나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이전 평가들을 돌아보세요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CB1678-4A98-4B77-A811-EF8EEFB72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07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8383"/>
            <a:ext cx="10515600" cy="7301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기대 효과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4862"/>
            <a:ext cx="10515600" cy="5248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‘</a:t>
            </a: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소통</a:t>
            </a:r>
            <a:r>
              <a:rPr lang="en-US" altLang="ko-KR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’</a:t>
            </a: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을 통한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의견 반영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↓</a:t>
            </a:r>
            <a:endParaRPr lang="en-US" altLang="ko-KR" sz="4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지자체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이미지 개선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↓</a:t>
            </a:r>
            <a:endParaRPr lang="en-US" altLang="ko-KR" sz="4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의견 반영으로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행복도 증가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buNone/>
            </a:pPr>
            <a:r>
              <a:rPr lang="en-US" altLang="ko-KR" sz="4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&amp;</a:t>
            </a:r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비현실적 정책 미연에 방지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7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8383"/>
            <a:ext cx="10515600" cy="7301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질의응답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6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8383"/>
            <a:ext cx="10515600" cy="7301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감사합니다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13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6958"/>
            <a:ext cx="10515600" cy="1384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도시 문제</a:t>
            </a:r>
            <a:r>
              <a:rPr lang="en-US" altLang="ko-KR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58521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8930"/>
            <a:ext cx="10515600" cy="13401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들을 수 없는 지자체의 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일방적인 정책 시행</a:t>
            </a:r>
            <a:r>
              <a:rPr lang="en-US" altLang="ko-KR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그리고 묵살당하는 시민들의 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목소리</a:t>
            </a:r>
            <a:endParaRPr lang="en-US" sz="3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0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2A9CE-FE93-442C-BC68-5543EF6A9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846"/>
            <a:ext cx="10515600" cy="4514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2007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 한강 수상택시 도입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하루 약 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만명 이용 예측</a:t>
            </a:r>
            <a:endParaRPr lang="en-US" altLang="ko-KR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2014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년 하루 이용객 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17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명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이후 잦은 운행 중지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2008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12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송파구 복합 쇼핑몰 </a:t>
            </a:r>
            <a:r>
              <a:rPr lang="ko-KR" altLang="en-US" sz="3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가든파이브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개장</a:t>
            </a:r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1.3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조 투자 후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2010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년까지 </a:t>
            </a:r>
            <a:r>
              <a:rPr lang="ko-KR" altLang="en-US" sz="3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공실률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80%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 유지</a:t>
            </a:r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2017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미세먼지로 인한 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대중교통 무료 정책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시행</a:t>
            </a:r>
            <a:endParaRPr lang="en-US" altLang="ko-KR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일동안 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145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억 지출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교통량 감소 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2%</a:t>
            </a:r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불과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99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851"/>
            <a:ext cx="10515600" cy="32922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소통이 있는 </a:t>
            </a:r>
            <a:r>
              <a:rPr lang="ko-KR" altLang="en-US" sz="36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도시야말로</a:t>
            </a:r>
            <a:r>
              <a:rPr lang="en-US" altLang="ko-KR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진정한 도시라고 할 수 있습니다</a:t>
            </a:r>
            <a:r>
              <a:rPr lang="en-US" altLang="ko-KR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marL="0" indent="0" algn="ctr">
              <a:buNone/>
            </a:pPr>
            <a:endParaRPr lang="en-US" altLang="ko-KR" sz="3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여러분이 사는 도시</a:t>
            </a:r>
            <a:r>
              <a:rPr lang="en-US" altLang="ko-KR" sz="3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sz="36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Brievey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와 </a:t>
            </a:r>
            <a:r>
              <a:rPr lang="ko-KR" altLang="en-US" sz="36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함께라면</a:t>
            </a:r>
            <a:r>
              <a:rPr lang="ko-KR" altLang="en-US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당신이 곧 시장입니다</a:t>
            </a:r>
            <a:r>
              <a:rPr lang="en-US" altLang="ko-KR" sz="3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sz="3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60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C155-513C-45D4-BC70-C9D13B53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8858"/>
            <a:ext cx="10515600" cy="1384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소개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86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4" y="1785704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Get Started.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4" y="3667950"/>
            <a:ext cx="7446456" cy="1233181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언제나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그리고 어디에서나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-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크고 작은 신규 정책을 알려드립니다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192C0-E61D-47F6-AF23-172167DC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624" y="936536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Your Home.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078" y="2584123"/>
            <a:ext cx="7019383" cy="3574240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오늘 여러분의 도시에서는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대체 무슨 일이 일어나고 있을까요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Brievey</a:t>
            </a:r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를 사용하면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endParaRPr lang="en-US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도시의 정보를 한 눈에 볼 수 있습니다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EE880-CE56-4A4D-9B2C-71E2160C1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77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1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1956-C163-431E-BAF4-3BE9FCBD1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64" y="1260675"/>
            <a:ext cx="9144000" cy="1454506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Abel" panose="02000506030000020004" pitchFamily="2" charset="0"/>
              </a:rPr>
              <a:t>Daily Briefs.</a:t>
            </a:r>
            <a:endParaRPr lang="en-US" sz="3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4EFF3-B7FC-4846-BE05-50AD1F7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64" y="2916416"/>
            <a:ext cx="7446456" cy="2344773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주기적으로 바뀌는 도시의 정책에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언제나 의견을 표출하세요</a:t>
            </a:r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l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도시와의 소통망이 만들어집니다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D938C-B37B-4B03-AEE4-935132D6B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20" y="502914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226</Words>
  <Application>Microsoft Office PowerPoint</Application>
  <PresentationFormat>와이드스크린</PresentationFormat>
  <Paragraphs>52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Abel</vt:lpstr>
      <vt:lpstr>Arial</vt:lpstr>
      <vt:lpstr>맑은 고딕</vt:lpstr>
      <vt:lpstr>Noto Sans CJK KR Medium</vt:lpstr>
      <vt:lpstr>Noto Sans CJK KR DemiLight</vt:lpstr>
      <vt:lpstr>Calibri Light</vt:lpstr>
      <vt:lpstr>Calibri</vt:lpstr>
      <vt:lpstr>Office 테마</vt:lpstr>
      <vt:lpstr>Brievey [‘Brief’ × Survey]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Get Started.</vt:lpstr>
      <vt:lpstr>Your Home.</vt:lpstr>
      <vt:lpstr>Daily Briefs.</vt:lpstr>
      <vt:lpstr>Rewards.</vt:lpstr>
      <vt:lpstr>Flash Back.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Brievey!</dc:title>
  <dc:creator>표영우</dc:creator>
  <cp:lastModifiedBy>표영우</cp:lastModifiedBy>
  <cp:revision>87</cp:revision>
  <dcterms:created xsi:type="dcterms:W3CDTF">2018-07-20T15:15:11Z</dcterms:created>
  <dcterms:modified xsi:type="dcterms:W3CDTF">2018-07-20T22:41:45Z</dcterms:modified>
</cp:coreProperties>
</file>